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63" r:id="rId3"/>
    <p:sldId id="276" r:id="rId4"/>
    <p:sldId id="277" r:id="rId5"/>
    <p:sldId id="259" r:id="rId6"/>
    <p:sldId id="278" r:id="rId7"/>
    <p:sldId id="280" r:id="rId8"/>
    <p:sldId id="281" r:id="rId9"/>
    <p:sldId id="282" r:id="rId10"/>
    <p:sldId id="283" r:id="rId11"/>
    <p:sldId id="260" r:id="rId12"/>
    <p:sldId id="274" r:id="rId13"/>
  </p:sldIdLst>
  <p:sldSz cx="9144000" cy="5143500" type="screen16x9"/>
  <p:notesSz cx="6858000" cy="9144000"/>
  <p:embeddedFontLst>
    <p:embeddedFont>
      <p:font typeface="Nunito Sans" pitchFamily="2" charset="77"/>
      <p:regular r:id="rId15"/>
      <p:bold r:id="rId16"/>
      <p:italic r:id="rId17"/>
      <p:boldItalic r:id="rId18"/>
    </p:embeddedFont>
    <p:embeddedFont>
      <p:font typeface="Nunito Sans ExtraBold" panose="020F0502020204030204" pitchFamily="34" charset="0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E0205-2AE9-C110-B35C-C36324AABD94}" v="4" dt="2025-01-16T21:38:36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4"/>
  </p:normalViewPr>
  <p:slideViewPr>
    <p:cSldViewPr snapToGrid="0">
      <p:cViewPr varScale="1">
        <p:scale>
          <a:sx n="135" d="100"/>
          <a:sy n="135" d="100"/>
        </p:scale>
        <p:origin x="9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Willard-Stepan" userId="1aaa3a029565fc6b" providerId="Windows Live" clId="Web-{62C4B59D-1BDD-757C-91F5-2D6230EB5A9F}"/>
    <pc:docChg chg="modSld">
      <pc:chgData name="Christina Willard-Stepan" userId="1aaa3a029565fc6b" providerId="Windows Live" clId="Web-{62C4B59D-1BDD-757C-91F5-2D6230EB5A9F}" dt="2024-12-20T16:53:54.431" v="7" actId="14100"/>
      <pc:docMkLst>
        <pc:docMk/>
      </pc:docMkLst>
      <pc:sldChg chg="modSp">
        <pc:chgData name="Christina Willard-Stepan" userId="1aaa3a029565fc6b" providerId="Windows Live" clId="Web-{62C4B59D-1BDD-757C-91F5-2D6230EB5A9F}" dt="2024-12-20T16:53:54.431" v="7" actId="14100"/>
        <pc:sldMkLst>
          <pc:docMk/>
          <pc:sldMk cId="3465833325" sldId="280"/>
        </pc:sldMkLst>
        <pc:spChg chg="mod">
          <ac:chgData name="Christina Willard-Stepan" userId="1aaa3a029565fc6b" providerId="Windows Live" clId="Web-{62C4B59D-1BDD-757C-91F5-2D6230EB5A9F}" dt="2024-12-20T16:53:54.431" v="7" actId="14100"/>
          <ac:spMkLst>
            <pc:docMk/>
            <pc:sldMk cId="3465833325" sldId="280"/>
            <ac:spMk id="4" creationId="{6221AE23-5EC4-C11F-2805-AE857B87B104}"/>
          </ac:spMkLst>
        </pc:spChg>
      </pc:sldChg>
      <pc:sldChg chg="modSp">
        <pc:chgData name="Christina Willard-Stepan" userId="1aaa3a029565fc6b" providerId="Windows Live" clId="Web-{62C4B59D-1BDD-757C-91F5-2D6230EB5A9F}" dt="2024-12-20T16:51:55.585" v="1" actId="20577"/>
        <pc:sldMkLst>
          <pc:docMk/>
          <pc:sldMk cId="2606417882" sldId="283"/>
        </pc:sldMkLst>
        <pc:spChg chg="mod">
          <ac:chgData name="Christina Willard-Stepan" userId="1aaa3a029565fc6b" providerId="Windows Live" clId="Web-{62C4B59D-1BDD-757C-91F5-2D6230EB5A9F}" dt="2024-12-20T16:51:55.585" v="1" actId="20577"/>
          <ac:spMkLst>
            <pc:docMk/>
            <pc:sldMk cId="2606417882" sldId="283"/>
            <ac:spMk id="3" creationId="{FBB5DCEC-0AC6-E16C-A779-DC4CF3FA4C12}"/>
          </ac:spMkLst>
        </pc:spChg>
      </pc:sldChg>
    </pc:docChg>
  </pc:docChgLst>
  <pc:docChgLst>
    <pc:chgData name="Kelly Duran" userId="da379a11-2321-46e2-ad59-c53248f94389" providerId="ADAL" clId="{314AA3AD-CCD4-2644-9DAB-50CCB3F7B1EA}"/>
    <pc:docChg chg="undo custSel modSld">
      <pc:chgData name="Kelly Duran" userId="da379a11-2321-46e2-ad59-c53248f94389" providerId="ADAL" clId="{314AA3AD-CCD4-2644-9DAB-50CCB3F7B1EA}" dt="2023-05-16T14:46:53.880" v="131" actId="20577"/>
      <pc:docMkLst>
        <pc:docMk/>
      </pc:docMkLst>
      <pc:sldChg chg="addSp delSp modSp mod">
        <pc:chgData name="Kelly Duran" userId="da379a11-2321-46e2-ad59-c53248f94389" providerId="ADAL" clId="{314AA3AD-CCD4-2644-9DAB-50CCB3F7B1EA}" dt="2023-05-16T14:46:53.880" v="131" actId="20577"/>
        <pc:sldMkLst>
          <pc:docMk/>
          <pc:sldMk cId="0" sldId="258"/>
        </pc:sldMkLst>
      </pc:sldChg>
      <pc:sldChg chg="addSp delSp modSp mod">
        <pc:chgData name="Kelly Duran" userId="da379a11-2321-46e2-ad59-c53248f94389" providerId="ADAL" clId="{314AA3AD-CCD4-2644-9DAB-50CCB3F7B1EA}" dt="2023-05-16T14:27:36.478" v="13" actId="478"/>
        <pc:sldMkLst>
          <pc:docMk/>
          <pc:sldMk cId="0" sldId="259"/>
        </pc:sldMkLst>
      </pc:sldChg>
    </pc:docChg>
  </pc:docChgLst>
  <pc:docChgLst>
    <pc:chgData name="Maya Willard-Stepan" userId="eebd6ad3361107b5" providerId="Windows Live" clId="Web-{2C15815A-95E1-130D-DEC9-16B099B0EA1A}"/>
    <pc:docChg chg="addSld delSld modSld sldOrd">
      <pc:chgData name="Maya Willard-Stepan" userId="eebd6ad3361107b5" providerId="Windows Live" clId="Web-{2C15815A-95E1-130D-DEC9-16B099B0EA1A}" dt="2024-12-19T22:40:14.581" v="390"/>
      <pc:docMkLst>
        <pc:docMk/>
      </pc:docMkLst>
      <pc:sldChg chg="delSp modSp">
        <pc:chgData name="Maya Willard-Stepan" userId="eebd6ad3361107b5" providerId="Windows Live" clId="Web-{2C15815A-95E1-130D-DEC9-16B099B0EA1A}" dt="2024-12-19T21:34:12.302" v="15"/>
        <pc:sldMkLst>
          <pc:docMk/>
          <pc:sldMk cId="0" sldId="256"/>
        </pc:sldMkLst>
        <pc:spChg chg="mod">
          <ac:chgData name="Maya Willard-Stepan" userId="eebd6ad3361107b5" providerId="Windows Live" clId="Web-{2C15815A-95E1-130D-DEC9-16B099B0EA1A}" dt="2024-12-19T21:34:01.723" v="10" actId="20577"/>
          <ac:spMkLst>
            <pc:docMk/>
            <pc:sldMk cId="0" sldId="256"/>
            <ac:spMk id="39" creationId="{00000000-0000-0000-0000-000000000000}"/>
          </ac:spMkLst>
        </pc:spChg>
      </pc:sldChg>
      <pc:sldChg chg="del ord">
        <pc:chgData name="Maya Willard-Stepan" userId="eebd6ad3361107b5" providerId="Windows Live" clId="Web-{2C15815A-95E1-130D-DEC9-16B099B0EA1A}" dt="2024-12-19T22:36:36.428" v="358"/>
        <pc:sldMkLst>
          <pc:docMk/>
          <pc:sldMk cId="0" sldId="257"/>
        </pc:sldMkLst>
      </pc:sldChg>
      <pc:sldChg chg="del">
        <pc:chgData name="Maya Willard-Stepan" userId="eebd6ad3361107b5" providerId="Windows Live" clId="Web-{2C15815A-95E1-130D-DEC9-16B099B0EA1A}" dt="2024-12-19T21:35:48.979" v="28"/>
        <pc:sldMkLst>
          <pc:docMk/>
          <pc:sldMk cId="0" sldId="258"/>
        </pc:sldMkLst>
      </pc:sldChg>
      <pc:sldChg chg="addSp delSp modSp ord">
        <pc:chgData name="Maya Willard-Stepan" userId="eebd6ad3361107b5" providerId="Windows Live" clId="Web-{2C15815A-95E1-130D-DEC9-16B099B0EA1A}" dt="2024-12-19T21:52:25.601" v="147"/>
        <pc:sldMkLst>
          <pc:docMk/>
          <pc:sldMk cId="0" sldId="259"/>
        </pc:sldMkLst>
        <pc:spChg chg="mod">
          <ac:chgData name="Maya Willard-Stepan" userId="eebd6ad3361107b5" providerId="Windows Live" clId="Web-{2C15815A-95E1-130D-DEC9-16B099B0EA1A}" dt="2024-12-19T21:48:47.712" v="129" actId="1076"/>
          <ac:spMkLst>
            <pc:docMk/>
            <pc:sldMk cId="0" sldId="259"/>
            <ac:spMk id="60" creationId="{00000000-0000-0000-0000-000000000000}"/>
          </ac:spMkLst>
        </pc:spChg>
        <pc:picChg chg="add mod">
          <ac:chgData name="Maya Willard-Stepan" userId="eebd6ad3361107b5" providerId="Windows Live" clId="Web-{2C15815A-95E1-130D-DEC9-16B099B0EA1A}" dt="2024-12-19T21:49:25.121" v="134" actId="1076"/>
          <ac:picMkLst>
            <pc:docMk/>
            <pc:sldMk cId="0" sldId="259"/>
            <ac:picMk id="2" creationId="{E2C6FD12-B089-E809-B7AE-AAE088B68043}"/>
          </ac:picMkLst>
        </pc:picChg>
        <pc:picChg chg="add mod">
          <ac:chgData name="Maya Willard-Stepan" userId="eebd6ad3361107b5" providerId="Windows Live" clId="Web-{2C15815A-95E1-130D-DEC9-16B099B0EA1A}" dt="2024-12-19T21:51:22.659" v="139" actId="1076"/>
          <ac:picMkLst>
            <pc:docMk/>
            <pc:sldMk cId="0" sldId="259"/>
            <ac:picMk id="3" creationId="{EC036EF2-215E-27A2-AB43-26D7142A1BAB}"/>
          </ac:picMkLst>
        </pc:picChg>
      </pc:sldChg>
      <pc:sldChg chg="addSp modSp ord">
        <pc:chgData name="Maya Willard-Stepan" userId="eebd6ad3361107b5" providerId="Windows Live" clId="Web-{2C15815A-95E1-130D-DEC9-16B099B0EA1A}" dt="2024-12-19T22:39:31.219" v="389" actId="1076"/>
        <pc:sldMkLst>
          <pc:docMk/>
          <pc:sldMk cId="0" sldId="260"/>
        </pc:sldMkLst>
        <pc:spChg chg="add mod">
          <ac:chgData name="Maya Willard-Stepan" userId="eebd6ad3361107b5" providerId="Windows Live" clId="Web-{2C15815A-95E1-130D-DEC9-16B099B0EA1A}" dt="2024-12-19T22:33:56.122" v="353" actId="1076"/>
          <ac:spMkLst>
            <pc:docMk/>
            <pc:sldMk cId="0" sldId="260"/>
            <ac:spMk id="3" creationId="{88BB2FB9-08BC-FDC1-40A8-A14A742E7F66}"/>
          </ac:spMkLst>
        </pc:spChg>
        <pc:spChg chg="mod">
          <ac:chgData name="Maya Willard-Stepan" userId="eebd6ad3361107b5" providerId="Windows Live" clId="Web-{2C15815A-95E1-130D-DEC9-16B099B0EA1A}" dt="2024-12-19T22:29:50.310" v="340" actId="1076"/>
          <ac:spMkLst>
            <pc:docMk/>
            <pc:sldMk cId="0" sldId="260"/>
            <ac:spMk id="66" creationId="{00000000-0000-0000-0000-000000000000}"/>
          </ac:spMkLst>
        </pc:spChg>
        <pc:picChg chg="add mod">
          <ac:chgData name="Maya Willard-Stepan" userId="eebd6ad3361107b5" providerId="Windows Live" clId="Web-{2C15815A-95E1-130D-DEC9-16B099B0EA1A}" dt="2024-12-19T22:39:31.219" v="389" actId="1076"/>
          <ac:picMkLst>
            <pc:docMk/>
            <pc:sldMk cId="0" sldId="260"/>
            <ac:picMk id="4" creationId="{E88B7F79-3C77-9C96-954A-988EF3314D35}"/>
          </ac:picMkLst>
        </pc:picChg>
        <pc:picChg chg="add mod">
          <ac:chgData name="Maya Willard-Stepan" userId="eebd6ad3361107b5" providerId="Windows Live" clId="Web-{2C15815A-95E1-130D-DEC9-16B099B0EA1A}" dt="2024-12-19T22:39:31.172" v="388" actId="1076"/>
          <ac:picMkLst>
            <pc:docMk/>
            <pc:sldMk cId="0" sldId="260"/>
            <ac:picMk id="5" creationId="{A7C427FD-E8D9-AF50-A7D8-B36076ACC065}"/>
          </ac:picMkLst>
        </pc:picChg>
      </pc:sldChg>
      <pc:sldChg chg="del">
        <pc:chgData name="Maya Willard-Stepan" userId="eebd6ad3361107b5" providerId="Windows Live" clId="Web-{2C15815A-95E1-130D-DEC9-16B099B0EA1A}" dt="2024-12-19T22:36:10.926" v="355"/>
        <pc:sldMkLst>
          <pc:docMk/>
          <pc:sldMk cId="0" sldId="261"/>
        </pc:sldMkLst>
      </pc:sldChg>
      <pc:sldChg chg="del">
        <pc:chgData name="Maya Willard-Stepan" userId="eebd6ad3361107b5" providerId="Windows Live" clId="Web-{2C15815A-95E1-130D-DEC9-16B099B0EA1A}" dt="2024-12-19T22:36:10.926" v="354"/>
        <pc:sldMkLst>
          <pc:docMk/>
          <pc:sldMk cId="0" sldId="262"/>
        </pc:sldMkLst>
      </pc:sldChg>
      <pc:sldChg chg="addSp modSp ord">
        <pc:chgData name="Maya Willard-Stepan" userId="eebd6ad3361107b5" providerId="Windows Live" clId="Web-{2C15815A-95E1-130D-DEC9-16B099B0EA1A}" dt="2024-12-19T21:35:23.884" v="27" actId="1076"/>
        <pc:sldMkLst>
          <pc:docMk/>
          <pc:sldMk cId="0" sldId="263"/>
        </pc:sldMkLst>
        <pc:spChg chg="mod">
          <ac:chgData name="Maya Willard-Stepan" userId="eebd6ad3361107b5" providerId="Windows Live" clId="Web-{2C15815A-95E1-130D-DEC9-16B099B0EA1A}" dt="2024-12-19T21:35:16.180" v="22" actId="1076"/>
          <ac:spMkLst>
            <pc:docMk/>
            <pc:sldMk cId="0" sldId="263"/>
            <ac:spMk id="84" creationId="{00000000-0000-0000-0000-000000000000}"/>
          </ac:spMkLst>
        </pc:spChg>
        <pc:picChg chg="add mod">
          <ac:chgData name="Maya Willard-Stepan" userId="eebd6ad3361107b5" providerId="Windows Live" clId="Web-{2C15815A-95E1-130D-DEC9-16B099B0EA1A}" dt="2024-12-19T21:35:23.884" v="27" actId="1076"/>
          <ac:picMkLst>
            <pc:docMk/>
            <pc:sldMk cId="0" sldId="263"/>
            <ac:picMk id="2" creationId="{7022078F-1D87-FB21-02E6-2C88710F77E9}"/>
          </ac:picMkLst>
        </pc:picChg>
        <pc:picChg chg="mod">
          <ac:chgData name="Maya Willard-Stepan" userId="eebd6ad3361107b5" providerId="Windows Live" clId="Web-{2C15815A-95E1-130D-DEC9-16B099B0EA1A}" dt="2024-12-19T21:35:17.587" v="23" actId="1076"/>
          <ac:picMkLst>
            <pc:docMk/>
            <pc:sldMk cId="0" sldId="263"/>
            <ac:picMk id="83" creationId="{00000000-0000-0000-0000-000000000000}"/>
          </ac:picMkLst>
        </pc:picChg>
      </pc:sldChg>
      <pc:sldChg chg="del">
        <pc:chgData name="Maya Willard-Stepan" userId="eebd6ad3361107b5" providerId="Windows Live" clId="Web-{2C15815A-95E1-130D-DEC9-16B099B0EA1A}" dt="2024-12-19T22:37:12.602" v="370"/>
        <pc:sldMkLst>
          <pc:docMk/>
          <pc:sldMk cId="0" sldId="264"/>
        </pc:sldMkLst>
      </pc:sldChg>
      <pc:sldChg chg="del">
        <pc:chgData name="Maya Willard-Stepan" userId="eebd6ad3361107b5" providerId="Windows Live" clId="Web-{2C15815A-95E1-130D-DEC9-16B099B0EA1A}" dt="2024-12-19T22:37:12.602" v="369"/>
        <pc:sldMkLst>
          <pc:docMk/>
          <pc:sldMk cId="0" sldId="265"/>
        </pc:sldMkLst>
      </pc:sldChg>
      <pc:sldChg chg="del">
        <pc:chgData name="Maya Willard-Stepan" userId="eebd6ad3361107b5" providerId="Windows Live" clId="Web-{2C15815A-95E1-130D-DEC9-16B099B0EA1A}" dt="2024-12-19T22:37:12.602" v="368"/>
        <pc:sldMkLst>
          <pc:docMk/>
          <pc:sldMk cId="0" sldId="266"/>
        </pc:sldMkLst>
      </pc:sldChg>
      <pc:sldChg chg="del">
        <pc:chgData name="Maya Willard-Stepan" userId="eebd6ad3361107b5" providerId="Windows Live" clId="Web-{2C15815A-95E1-130D-DEC9-16B099B0EA1A}" dt="2024-12-19T22:37:12.602" v="367"/>
        <pc:sldMkLst>
          <pc:docMk/>
          <pc:sldMk cId="0" sldId="267"/>
        </pc:sldMkLst>
      </pc:sldChg>
      <pc:sldChg chg="del">
        <pc:chgData name="Maya Willard-Stepan" userId="eebd6ad3361107b5" providerId="Windows Live" clId="Web-{2C15815A-95E1-130D-DEC9-16B099B0EA1A}" dt="2024-12-19T22:37:12.602" v="366"/>
        <pc:sldMkLst>
          <pc:docMk/>
          <pc:sldMk cId="0" sldId="268"/>
        </pc:sldMkLst>
      </pc:sldChg>
      <pc:sldChg chg="del">
        <pc:chgData name="Maya Willard-Stepan" userId="eebd6ad3361107b5" providerId="Windows Live" clId="Web-{2C15815A-95E1-130D-DEC9-16B099B0EA1A}" dt="2024-12-19T22:37:12.602" v="365"/>
        <pc:sldMkLst>
          <pc:docMk/>
          <pc:sldMk cId="0" sldId="269"/>
        </pc:sldMkLst>
      </pc:sldChg>
      <pc:sldChg chg="del">
        <pc:chgData name="Maya Willard-Stepan" userId="eebd6ad3361107b5" providerId="Windows Live" clId="Web-{2C15815A-95E1-130D-DEC9-16B099B0EA1A}" dt="2024-12-19T22:37:12.602" v="364"/>
        <pc:sldMkLst>
          <pc:docMk/>
          <pc:sldMk cId="0" sldId="270"/>
        </pc:sldMkLst>
      </pc:sldChg>
      <pc:sldChg chg="del">
        <pc:chgData name="Maya Willard-Stepan" userId="eebd6ad3361107b5" providerId="Windows Live" clId="Web-{2C15815A-95E1-130D-DEC9-16B099B0EA1A}" dt="2024-12-19T22:37:12.602" v="363"/>
        <pc:sldMkLst>
          <pc:docMk/>
          <pc:sldMk cId="0" sldId="271"/>
        </pc:sldMkLst>
      </pc:sldChg>
      <pc:sldChg chg="del">
        <pc:chgData name="Maya Willard-Stepan" userId="eebd6ad3361107b5" providerId="Windows Live" clId="Web-{2C15815A-95E1-130D-DEC9-16B099B0EA1A}" dt="2024-12-19T22:37:12.602" v="362"/>
        <pc:sldMkLst>
          <pc:docMk/>
          <pc:sldMk cId="0" sldId="272"/>
        </pc:sldMkLst>
      </pc:sldChg>
      <pc:sldChg chg="del">
        <pc:chgData name="Maya Willard-Stepan" userId="eebd6ad3361107b5" providerId="Windows Live" clId="Web-{2C15815A-95E1-130D-DEC9-16B099B0EA1A}" dt="2024-12-19T22:37:04.804" v="361"/>
        <pc:sldMkLst>
          <pc:docMk/>
          <pc:sldMk cId="0" sldId="273"/>
        </pc:sldMkLst>
      </pc:sldChg>
      <pc:sldChg chg="addSp modSp">
        <pc:chgData name="Maya Willard-Stepan" userId="eebd6ad3361107b5" providerId="Windows Live" clId="Web-{2C15815A-95E1-130D-DEC9-16B099B0EA1A}" dt="2024-12-19T22:38:15.293" v="382" actId="1076"/>
        <pc:sldMkLst>
          <pc:docMk/>
          <pc:sldMk cId="0" sldId="274"/>
        </pc:sldMkLst>
        <pc:spChg chg="add mod ord">
          <ac:chgData name="Maya Willard-Stepan" userId="eebd6ad3361107b5" providerId="Windows Live" clId="Web-{2C15815A-95E1-130D-DEC9-16B099B0EA1A}" dt="2024-12-19T22:38:15.293" v="382" actId="1076"/>
          <ac:spMkLst>
            <pc:docMk/>
            <pc:sldMk cId="0" sldId="274"/>
            <ac:spMk id="2" creationId="{5098041A-D1EE-C7AF-9E72-0B5E608689D4}"/>
          </ac:spMkLst>
        </pc:spChg>
        <pc:spChg chg="mod ord">
          <ac:chgData name="Maya Willard-Stepan" userId="eebd6ad3361107b5" providerId="Windows Live" clId="Web-{2C15815A-95E1-130D-DEC9-16B099B0EA1A}" dt="2024-12-19T22:37:44.526" v="377" actId="20577"/>
          <ac:spMkLst>
            <pc:docMk/>
            <pc:sldMk cId="0" sldId="274"/>
            <ac:spMk id="161" creationId="{00000000-0000-0000-0000-000000000000}"/>
          </ac:spMkLst>
        </pc:spChg>
        <pc:spChg chg="mod">
          <ac:chgData name="Maya Willard-Stepan" userId="eebd6ad3361107b5" providerId="Windows Live" clId="Web-{2C15815A-95E1-130D-DEC9-16B099B0EA1A}" dt="2024-12-19T22:37:25.353" v="372" actId="20577"/>
          <ac:spMkLst>
            <pc:docMk/>
            <pc:sldMk cId="0" sldId="274"/>
            <ac:spMk id="163" creationId="{00000000-0000-0000-0000-000000000000}"/>
          </ac:spMkLst>
        </pc:spChg>
      </pc:sldChg>
      <pc:sldChg chg="modSp add del replId">
        <pc:chgData name="Maya Willard-Stepan" userId="eebd6ad3361107b5" providerId="Windows Live" clId="Web-{2C15815A-95E1-130D-DEC9-16B099B0EA1A}" dt="2024-12-19T21:45:59.968" v="97"/>
        <pc:sldMkLst>
          <pc:docMk/>
          <pc:sldMk cId="3287087070" sldId="275"/>
        </pc:sldMkLst>
      </pc:sldChg>
      <pc:sldChg chg="addSp delSp modSp add replId">
        <pc:chgData name="Maya Willard-Stepan" userId="eebd6ad3361107b5" providerId="Windows Live" clId="Web-{2C15815A-95E1-130D-DEC9-16B099B0EA1A}" dt="2024-12-19T21:44:23.759" v="92" actId="1076"/>
        <pc:sldMkLst>
          <pc:docMk/>
          <pc:sldMk cId="1135438829" sldId="276"/>
        </pc:sldMkLst>
        <pc:spChg chg="add mod">
          <ac:chgData name="Maya Willard-Stepan" userId="eebd6ad3361107b5" providerId="Windows Live" clId="Web-{2C15815A-95E1-130D-DEC9-16B099B0EA1A}" dt="2024-12-19T21:44:23.759" v="92" actId="1076"/>
          <ac:spMkLst>
            <pc:docMk/>
            <pc:sldMk cId="1135438829" sldId="276"/>
            <ac:spMk id="5" creationId="{054AD9DE-1B8D-381C-E075-53303D30235C}"/>
          </ac:spMkLst>
        </pc:spChg>
        <pc:spChg chg="add mod">
          <ac:chgData name="Maya Willard-Stepan" userId="eebd6ad3361107b5" providerId="Windows Live" clId="Web-{2C15815A-95E1-130D-DEC9-16B099B0EA1A}" dt="2024-12-19T21:44:23.744" v="91" actId="1076"/>
          <ac:spMkLst>
            <pc:docMk/>
            <pc:sldMk cId="1135438829" sldId="276"/>
            <ac:spMk id="7" creationId="{0EAF5A7F-FDC8-26C5-D122-1D04D9810664}"/>
          </ac:spMkLst>
        </pc:spChg>
      </pc:sldChg>
      <pc:sldChg chg="delSp modSp add replId">
        <pc:chgData name="Maya Willard-Stepan" userId="eebd6ad3361107b5" providerId="Windows Live" clId="Web-{2C15815A-95E1-130D-DEC9-16B099B0EA1A}" dt="2024-12-19T21:47:59.303" v="115"/>
        <pc:sldMkLst>
          <pc:docMk/>
          <pc:sldMk cId="2900711222" sldId="277"/>
        </pc:sldMkLst>
        <pc:spChg chg="mod">
          <ac:chgData name="Maya Willard-Stepan" userId="eebd6ad3361107b5" providerId="Windows Live" clId="Web-{2C15815A-95E1-130D-DEC9-16B099B0EA1A}" dt="2024-12-19T21:46:17.125" v="100" actId="20577"/>
          <ac:spMkLst>
            <pc:docMk/>
            <pc:sldMk cId="2900711222" sldId="277"/>
            <ac:spMk id="137" creationId="{00000000-0000-0000-0000-000000000000}"/>
          </ac:spMkLst>
        </pc:spChg>
        <pc:spChg chg="mod">
          <ac:chgData name="Maya Willard-Stepan" userId="eebd6ad3361107b5" providerId="Windows Live" clId="Web-{2C15815A-95E1-130D-DEC9-16B099B0EA1A}" dt="2024-12-19T21:46:29.048" v="103" actId="20577"/>
          <ac:spMkLst>
            <pc:docMk/>
            <pc:sldMk cId="2900711222" sldId="277"/>
            <ac:spMk id="138" creationId="{00000000-0000-0000-0000-000000000000}"/>
          </ac:spMkLst>
        </pc:spChg>
        <pc:spChg chg="mod">
          <ac:chgData name="Maya Willard-Stepan" userId="eebd6ad3361107b5" providerId="Windows Live" clId="Web-{2C15815A-95E1-130D-DEC9-16B099B0EA1A}" dt="2024-12-19T21:47:11.285" v="114" actId="1076"/>
          <ac:spMkLst>
            <pc:docMk/>
            <pc:sldMk cId="2900711222" sldId="277"/>
            <ac:spMk id="141" creationId="{00000000-0000-0000-0000-000000000000}"/>
          </ac:spMkLst>
        </pc:spChg>
      </pc:sldChg>
      <pc:sldChg chg="delSp modSp add replId">
        <pc:chgData name="Maya Willard-Stepan" userId="eebd6ad3361107b5" providerId="Windows Live" clId="Web-{2C15815A-95E1-130D-DEC9-16B099B0EA1A}" dt="2024-12-19T22:40:14.581" v="390"/>
        <pc:sldMkLst>
          <pc:docMk/>
          <pc:sldMk cId="3099803035" sldId="278"/>
        </pc:sldMkLst>
        <pc:spChg chg="mod">
          <ac:chgData name="Maya Willard-Stepan" userId="eebd6ad3361107b5" providerId="Windows Live" clId="Web-{2C15815A-95E1-130D-DEC9-16B099B0EA1A}" dt="2024-12-19T21:53:19.948" v="151" actId="20577"/>
          <ac:spMkLst>
            <pc:docMk/>
            <pc:sldMk cId="3099803035" sldId="278"/>
            <ac:spMk id="128" creationId="{00000000-0000-0000-0000-000000000000}"/>
          </ac:spMkLst>
        </pc:spChg>
        <pc:spChg chg="mod">
          <ac:chgData name="Maya Willard-Stepan" userId="eebd6ad3361107b5" providerId="Windows Live" clId="Web-{2C15815A-95E1-130D-DEC9-16B099B0EA1A}" dt="2024-12-19T21:53:57.700" v="160" actId="20577"/>
          <ac:spMkLst>
            <pc:docMk/>
            <pc:sldMk cId="3099803035" sldId="278"/>
            <ac:spMk id="129" creationId="{00000000-0000-0000-0000-000000000000}"/>
          </ac:spMkLst>
        </pc:spChg>
        <pc:spChg chg="mod">
          <ac:chgData name="Maya Willard-Stepan" userId="eebd6ad3361107b5" providerId="Windows Live" clId="Web-{2C15815A-95E1-130D-DEC9-16B099B0EA1A}" dt="2024-12-19T21:54:12.983" v="165" actId="20577"/>
          <ac:spMkLst>
            <pc:docMk/>
            <pc:sldMk cId="3099803035" sldId="278"/>
            <ac:spMk id="132" creationId="{00000000-0000-0000-0000-000000000000}"/>
          </ac:spMkLst>
        </pc:spChg>
      </pc:sldChg>
      <pc:sldChg chg="modSp add del replId">
        <pc:chgData name="Maya Willard-Stepan" userId="eebd6ad3361107b5" providerId="Windows Live" clId="Web-{2C15815A-95E1-130D-DEC9-16B099B0EA1A}" dt="2024-12-19T22:36:10.926" v="356"/>
        <pc:sldMkLst>
          <pc:docMk/>
          <pc:sldMk cId="146370221" sldId="279"/>
        </pc:sldMkLst>
      </pc:sldChg>
      <pc:sldChg chg="addSp modSp add ord replId">
        <pc:chgData name="Maya Willard-Stepan" userId="eebd6ad3361107b5" providerId="Windows Live" clId="Web-{2C15815A-95E1-130D-DEC9-16B099B0EA1A}" dt="2024-12-19T22:09:37.177" v="237" actId="1076"/>
        <pc:sldMkLst>
          <pc:docMk/>
          <pc:sldMk cId="3465833325" sldId="280"/>
        </pc:sldMkLst>
        <pc:spChg chg="add mod">
          <ac:chgData name="Maya Willard-Stepan" userId="eebd6ad3361107b5" providerId="Windows Live" clId="Web-{2C15815A-95E1-130D-DEC9-16B099B0EA1A}" dt="2024-12-19T22:09:37.177" v="237" actId="1076"/>
          <ac:spMkLst>
            <pc:docMk/>
            <pc:sldMk cId="3465833325" sldId="280"/>
            <ac:spMk id="3" creationId="{B289B356-0982-640D-E9D7-84B53BBFF6F3}"/>
          </ac:spMkLst>
        </pc:spChg>
        <pc:spChg chg="add mod">
          <ac:chgData name="Maya Willard-Stepan" userId="eebd6ad3361107b5" providerId="Windows Live" clId="Web-{2C15815A-95E1-130D-DEC9-16B099B0EA1A}" dt="2024-12-19T22:09:18.489" v="231" actId="20577"/>
          <ac:spMkLst>
            <pc:docMk/>
            <pc:sldMk cId="3465833325" sldId="280"/>
            <ac:spMk id="4" creationId="{6221AE23-5EC4-C11F-2805-AE857B87B104}"/>
          </ac:spMkLst>
        </pc:spChg>
        <pc:spChg chg="mod">
          <ac:chgData name="Maya Willard-Stepan" userId="eebd6ad3361107b5" providerId="Windows Live" clId="Web-{2C15815A-95E1-130D-DEC9-16B099B0EA1A}" dt="2024-12-19T22:09:28.989" v="234" actId="20577"/>
          <ac:spMkLst>
            <pc:docMk/>
            <pc:sldMk cId="3465833325" sldId="280"/>
            <ac:spMk id="66" creationId="{00000000-0000-0000-0000-000000000000}"/>
          </ac:spMkLst>
        </pc:spChg>
        <pc:picChg chg="add mod">
          <ac:chgData name="Maya Willard-Stepan" userId="eebd6ad3361107b5" providerId="Windows Live" clId="Web-{2C15815A-95E1-130D-DEC9-16B099B0EA1A}" dt="2024-12-19T22:08:22.657" v="200" actId="1076"/>
          <ac:picMkLst>
            <pc:docMk/>
            <pc:sldMk cId="3465833325" sldId="280"/>
            <ac:picMk id="5" creationId="{8D2BBC5B-9CB4-BA0D-CFE1-43F155A487A5}"/>
          </ac:picMkLst>
        </pc:picChg>
      </pc:sldChg>
      <pc:sldChg chg="addSp delSp modSp add replId">
        <pc:chgData name="Maya Willard-Stepan" userId="eebd6ad3361107b5" providerId="Windows Live" clId="Web-{2C15815A-95E1-130D-DEC9-16B099B0EA1A}" dt="2024-12-19T22:36:54.585" v="360"/>
        <pc:sldMkLst>
          <pc:docMk/>
          <pc:sldMk cId="390921427" sldId="281"/>
        </pc:sldMkLst>
        <pc:spChg chg="mod">
          <ac:chgData name="Maya Willard-Stepan" userId="eebd6ad3361107b5" providerId="Windows Live" clId="Web-{2C15815A-95E1-130D-DEC9-16B099B0EA1A}" dt="2024-12-19T22:10:13.507" v="241" actId="20577"/>
          <ac:spMkLst>
            <pc:docMk/>
            <pc:sldMk cId="390921427" sldId="281"/>
            <ac:spMk id="137" creationId="{00000000-0000-0000-0000-000000000000}"/>
          </ac:spMkLst>
        </pc:spChg>
        <pc:spChg chg="mod">
          <ac:chgData name="Maya Willard-Stepan" userId="eebd6ad3361107b5" providerId="Windows Live" clId="Web-{2C15815A-95E1-130D-DEC9-16B099B0EA1A}" dt="2024-12-19T22:11:49.060" v="263" actId="1076"/>
          <ac:spMkLst>
            <pc:docMk/>
            <pc:sldMk cId="390921427" sldId="281"/>
            <ac:spMk id="141" creationId="{00000000-0000-0000-0000-000000000000}"/>
          </ac:spMkLst>
        </pc:spChg>
        <pc:picChg chg="add mod">
          <ac:chgData name="Maya Willard-Stepan" userId="eebd6ad3361107b5" providerId="Windows Live" clId="Web-{2C15815A-95E1-130D-DEC9-16B099B0EA1A}" dt="2024-12-19T22:12:04.733" v="268" actId="1076"/>
          <ac:picMkLst>
            <pc:docMk/>
            <pc:sldMk cId="390921427" sldId="281"/>
            <ac:picMk id="4" creationId="{25E80B6A-DC22-CDF3-A090-6FAE9EFDC10F}"/>
          </ac:picMkLst>
        </pc:picChg>
        <pc:picChg chg="mod">
          <ac:chgData name="Maya Willard-Stepan" userId="eebd6ad3361107b5" providerId="Windows Live" clId="Web-{2C15815A-95E1-130D-DEC9-16B099B0EA1A}" dt="2024-12-19T22:11:52.685" v="265" actId="1076"/>
          <ac:picMkLst>
            <pc:docMk/>
            <pc:sldMk cId="390921427" sldId="281"/>
            <ac:picMk id="140" creationId="{00000000-0000-0000-0000-000000000000}"/>
          </ac:picMkLst>
        </pc:picChg>
      </pc:sldChg>
      <pc:sldChg chg="addSp modSp add replId">
        <pc:chgData name="Maya Willard-Stepan" userId="eebd6ad3361107b5" providerId="Windows Live" clId="Web-{2C15815A-95E1-130D-DEC9-16B099B0EA1A}" dt="2024-12-19T22:19:52.119" v="295" actId="1076"/>
        <pc:sldMkLst>
          <pc:docMk/>
          <pc:sldMk cId="3559267504" sldId="282"/>
        </pc:sldMkLst>
        <pc:spChg chg="add mod">
          <ac:chgData name="Maya Willard-Stepan" userId="eebd6ad3361107b5" providerId="Windows Live" clId="Web-{2C15815A-95E1-130D-DEC9-16B099B0EA1A}" dt="2024-12-19T22:19:52.119" v="295" actId="1076"/>
          <ac:spMkLst>
            <pc:docMk/>
            <pc:sldMk cId="3559267504" sldId="282"/>
            <ac:spMk id="3" creationId="{B3D32C72-0C8C-B3A3-08DD-629085260CDB}"/>
          </ac:spMkLst>
        </pc:spChg>
        <pc:spChg chg="mod">
          <ac:chgData name="Maya Willard-Stepan" userId="eebd6ad3361107b5" providerId="Windows Live" clId="Web-{2C15815A-95E1-130D-DEC9-16B099B0EA1A}" dt="2024-12-19T22:13:47.223" v="279" actId="1076"/>
          <ac:spMkLst>
            <pc:docMk/>
            <pc:sldMk cId="3559267504" sldId="282"/>
            <ac:spMk id="153" creationId="{00000000-0000-0000-0000-000000000000}"/>
          </ac:spMkLst>
        </pc:spChg>
        <pc:picChg chg="mod">
          <ac:chgData name="Maya Willard-Stepan" userId="eebd6ad3361107b5" providerId="Windows Live" clId="Web-{2C15815A-95E1-130D-DEC9-16B099B0EA1A}" dt="2024-12-19T22:19:39.962" v="293" actId="14100"/>
          <ac:picMkLst>
            <pc:docMk/>
            <pc:sldMk cId="3559267504" sldId="282"/>
            <ac:picMk id="154" creationId="{00000000-0000-0000-0000-000000000000}"/>
          </ac:picMkLst>
        </pc:picChg>
        <pc:picChg chg="mod">
          <ac:chgData name="Maya Willard-Stepan" userId="eebd6ad3361107b5" providerId="Windows Live" clId="Web-{2C15815A-95E1-130D-DEC9-16B099B0EA1A}" dt="2024-12-19T22:19:45.447" v="294" actId="14100"/>
          <ac:picMkLst>
            <pc:docMk/>
            <pc:sldMk cId="3559267504" sldId="282"/>
            <ac:picMk id="155" creationId="{00000000-0000-0000-0000-000000000000}"/>
          </ac:picMkLst>
        </pc:picChg>
      </pc:sldChg>
      <pc:sldChg chg="addSp delSp modSp add replId">
        <pc:chgData name="Maya Willard-Stepan" userId="eebd6ad3361107b5" providerId="Windows Live" clId="Web-{2C15815A-95E1-130D-DEC9-16B099B0EA1A}" dt="2024-12-19T22:28:32.118" v="325" actId="1076"/>
        <pc:sldMkLst>
          <pc:docMk/>
          <pc:sldMk cId="2606417882" sldId="283"/>
        </pc:sldMkLst>
        <pc:spChg chg="add mod">
          <ac:chgData name="Maya Willard-Stepan" userId="eebd6ad3361107b5" providerId="Windows Live" clId="Web-{2C15815A-95E1-130D-DEC9-16B099B0EA1A}" dt="2024-12-19T22:24:29.557" v="316" actId="1076"/>
          <ac:spMkLst>
            <pc:docMk/>
            <pc:sldMk cId="2606417882" sldId="283"/>
            <ac:spMk id="3" creationId="{FBB5DCEC-0AC6-E16C-A779-DC4CF3FA4C12}"/>
          </ac:spMkLst>
        </pc:spChg>
        <pc:spChg chg="mod">
          <ac:chgData name="Maya Willard-Stepan" userId="eebd6ad3361107b5" providerId="Windows Live" clId="Web-{2C15815A-95E1-130D-DEC9-16B099B0EA1A}" dt="2024-12-19T22:24:26.651" v="315" actId="1076"/>
          <ac:spMkLst>
            <pc:docMk/>
            <pc:sldMk cId="2606417882" sldId="283"/>
            <ac:spMk id="96" creationId="{00000000-0000-0000-0000-000000000000}"/>
          </ac:spMkLst>
        </pc:spChg>
        <pc:picChg chg="add mod">
          <ac:chgData name="Maya Willard-Stepan" userId="eebd6ad3361107b5" providerId="Windows Live" clId="Web-{2C15815A-95E1-130D-DEC9-16B099B0EA1A}" dt="2024-12-19T22:28:32.118" v="325" actId="1076"/>
          <ac:picMkLst>
            <pc:docMk/>
            <pc:sldMk cId="2606417882" sldId="283"/>
            <ac:picMk id="6" creationId="{7D44E4E2-B263-7911-DEF5-4E199DECAFA8}"/>
          </ac:picMkLst>
        </pc:picChg>
      </pc:sldChg>
    </pc:docChg>
  </pc:docChgLst>
  <pc:docChgLst>
    <pc:chgData name="Guest User" providerId="Windows Live" clId="Web-{58DE0205-2AE9-C110-B35C-C36324AABD94}"/>
    <pc:docChg chg="modSld">
      <pc:chgData name="Guest User" userId="" providerId="Windows Live" clId="Web-{58DE0205-2AE9-C110-B35C-C36324AABD94}" dt="2025-01-16T21:38:35.654" v="1" actId="20577"/>
      <pc:docMkLst>
        <pc:docMk/>
      </pc:docMkLst>
      <pc:sldChg chg="modSp">
        <pc:chgData name="Guest User" userId="" providerId="Windows Live" clId="Web-{58DE0205-2AE9-C110-B35C-C36324AABD94}" dt="2025-01-16T21:38:35.654" v="1" actId="20577"/>
        <pc:sldMkLst>
          <pc:docMk/>
          <pc:sldMk cId="0" sldId="259"/>
        </pc:sldMkLst>
        <pc:spChg chg="mod">
          <ac:chgData name="Guest User" userId="" providerId="Windows Live" clId="Web-{58DE0205-2AE9-C110-B35C-C36324AABD94}" dt="2025-01-16T21:38:35.654" v="1" actId="20577"/>
          <ac:spMkLst>
            <pc:docMk/>
            <pc:sldMk cId="0" sldId="259"/>
            <ac:spMk id="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be3c2b4b9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1be3c2b4b9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a1b66cae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a1b66cae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6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bab0fed5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bab0fed5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e3c2b4b9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e3c2b4b9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bab0fed59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bab0fed59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e3c2b4b9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e3c2b4b9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54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bab0fed5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bbab0fed5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16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bab0fed5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bab0fed5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bab0fed5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bab0fed59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91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bab0fed5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bab0fed5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1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bab0fed5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bbab0fed5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bab0fed5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bab0fed5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94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1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10" y="4696256"/>
            <a:ext cx="948224" cy="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4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w="28575" cap="flat" cmpd="sng">
            <a:solidFill>
              <a:srgbClr val="001C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863400" cy="3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23501" y="1371600"/>
            <a:ext cx="3863400" cy="3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10" y="4696256"/>
            <a:ext cx="948224" cy="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5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w="28575" cap="flat" cmpd="sng">
            <a:solidFill>
              <a:srgbClr val="001C6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92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 rtl="0">
              <a:buNone/>
              <a:defRPr sz="10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10" y="4696256"/>
            <a:ext cx="948224" cy="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6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w="28575" cap="flat" cmpd="sng">
            <a:solidFill>
              <a:srgbClr val="001C6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2800"/>
              <a:buFont typeface="Nunito Sans ExtraBold"/>
              <a:buNone/>
              <a:defRPr sz="2800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Nunito Sans ExtraBold"/>
              <a:buNone/>
              <a:defRPr sz="2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Char char="●"/>
              <a:defRPr sz="1800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880">
          <p15:clr>
            <a:srgbClr val="EA4335"/>
          </p15:clr>
        </p15:guide>
        <p15:guide id="5" orient="horz" pos="8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lawes@interchangerecycling.com" TargetMode="External"/><Relationship Id="rId5" Type="http://schemas.openxmlformats.org/officeDocument/2006/relationships/hyperlink" Target="https://interchangerecycling.com/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lIthrB-1E?feature=oembed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vJlIthrB-1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fIejLUNhaU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A1pn3qQk4Zw?feature=oembed" TargetMode="External"/><Relationship Id="rId1" Type="http://schemas.openxmlformats.org/officeDocument/2006/relationships/video" Target="https://www.youtube.com/embed/xfIejLUNhaU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hyperlink" Target="https://www.youtube.com/watch?v=A1pn3qQk4Z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nterchangerecycling.com/wp-content/uploads/2023/05/Interchange-Recycling-How-to-Recycle-Your-Oil-2023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e15NmMsYb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6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05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3847350" y="1189850"/>
            <a:ext cx="48222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>
                <a:solidFill>
                  <a:schemeClr val="bg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Oil and Antifreeze Recycling in BC</a:t>
            </a:r>
            <a:br>
              <a:rPr lang="en" sz="3200">
                <a:latin typeface="Nunito Sans ExtraBold"/>
                <a:ea typeface="Nunito Sans ExtraBold"/>
                <a:cs typeface="Nunito Sans ExtraBold"/>
              </a:rPr>
            </a:br>
            <a:r>
              <a:rPr lang="en" sz="1600">
                <a:solidFill>
                  <a:schemeClr val="bg1"/>
                </a:solidFill>
                <a:ea typeface="Nunito Sans ExtraBold"/>
                <a:sym typeface="Nunito Sans"/>
              </a:rPr>
              <a:t>The Interchange Recycling </a:t>
            </a:r>
            <a:r>
              <a:rPr lang="en" sz="1600">
                <a:solidFill>
                  <a:schemeClr val="bg1"/>
                </a:solidFill>
                <a:ea typeface="Nunito Sans ExtraBold"/>
                <a:sym typeface="Nunito Sans ExtraBold"/>
              </a:rPr>
              <a:t>Program</a:t>
            </a:r>
            <a:endParaRPr lang="en-US" sz="1600">
              <a:solidFill>
                <a:schemeClr val="bg1"/>
              </a:solidFill>
              <a:ea typeface="Nunito Sans ExtraBold"/>
            </a:endParaRPr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350" y="4289110"/>
            <a:ext cx="1565850" cy="44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37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157926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"/>
              <a:t>Environmental Impacts</a:t>
            </a:r>
            <a:endParaRPr lang="en-US"/>
          </a:p>
        </p:txBody>
      </p:sp>
      <p:sp>
        <p:nvSpPr>
          <p:cNvPr id="3" name="Google Shape;141;p24">
            <a:extLst>
              <a:ext uri="{FF2B5EF4-FFF2-40B4-BE49-F238E27FC236}">
                <a16:creationId xmlns:a16="http://schemas.microsoft.com/office/drawing/2014/main" id="{FBB5DCEC-0AC6-E16C-A779-DC4CF3FA4C12}"/>
              </a:ext>
            </a:extLst>
          </p:cNvPr>
          <p:cNvSpPr txBox="1">
            <a:spLocks/>
          </p:cNvSpPr>
          <p:nvPr/>
        </p:nvSpPr>
        <p:spPr>
          <a:xfrm>
            <a:off x="764851" y="259477"/>
            <a:ext cx="7613376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Char char="•"/>
            </a:pPr>
            <a:r>
              <a:rPr lang="en" sz="1800" b="1">
                <a:solidFill>
                  <a:schemeClr val="dk1"/>
                </a:solidFill>
              </a:rPr>
              <a:t>Prevents pollution of water and soil and supports conservation of animal and plant biodiversity both on land and in water</a:t>
            </a:r>
            <a:endParaRPr lang="en-US">
              <a:solidFill>
                <a:schemeClr val="dk1"/>
              </a:solidFill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" sz="1800" b="1">
                <a:solidFill>
                  <a:schemeClr val="dk1"/>
                </a:solidFill>
              </a:rPr>
              <a:t>Conserves non-renewable resources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" sz="1800" b="1">
                <a:solidFill>
                  <a:schemeClr val="dk1"/>
                </a:solidFill>
              </a:rPr>
              <a:t>Reduces CO2 emissions and supports zero waste initiatives</a:t>
            </a:r>
          </a:p>
          <a:p>
            <a:pPr marL="285750" indent="-285750">
              <a:lnSpc>
                <a:spcPct val="150000"/>
              </a:lnSpc>
              <a:buChar char="•"/>
            </a:pPr>
            <a:endParaRPr lang="en" sz="1800" b="1">
              <a:solidFill>
                <a:schemeClr val="dk1"/>
              </a:solidFill>
            </a:endParaRPr>
          </a:p>
        </p:txBody>
      </p:sp>
      <p:pic>
        <p:nvPicPr>
          <p:cNvPr id="6" name="Picture 5" descr="A boat in the water&#10;&#10;Description automatically generated">
            <a:extLst>
              <a:ext uri="{FF2B5EF4-FFF2-40B4-BE49-F238E27FC236}">
                <a16:creationId xmlns:a16="http://schemas.microsoft.com/office/drawing/2014/main" id="{7D44E4E2-B263-7911-DEF5-4E199DECA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2572188"/>
            <a:ext cx="7296150" cy="23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6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150600"/>
            <a:ext cx="8229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" sz="3200">
                <a:solidFill>
                  <a:srgbClr val="FFFFFF"/>
                </a:solidFill>
              </a:rPr>
              <a:t>Economic Benefits</a:t>
            </a:r>
            <a:endParaRPr lang="en-US"/>
          </a:p>
        </p:txBody>
      </p:sp>
      <p:sp>
        <p:nvSpPr>
          <p:cNvPr id="3" name="Google Shape;132;p23">
            <a:extLst>
              <a:ext uri="{FF2B5EF4-FFF2-40B4-BE49-F238E27FC236}">
                <a16:creationId xmlns:a16="http://schemas.microsoft.com/office/drawing/2014/main" id="{88BB2FB9-08BC-FDC1-40A8-A14A742E7F66}"/>
              </a:ext>
            </a:extLst>
          </p:cNvPr>
          <p:cNvSpPr txBox="1">
            <a:spLocks/>
          </p:cNvSpPr>
          <p:nvPr/>
        </p:nvSpPr>
        <p:spPr>
          <a:xfrm>
            <a:off x="458850" y="758438"/>
            <a:ext cx="7957725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999"/>
              </a:lnSpc>
              <a:spcAft>
                <a:spcPts val="1200"/>
              </a:spcAft>
            </a:pPr>
            <a:r>
              <a:rPr lang="en" sz="2000" b="1">
                <a:solidFill>
                  <a:schemeClr val="bg1"/>
                </a:solidFill>
              </a:rPr>
              <a:t>Supports local jobs in collection and processing</a:t>
            </a:r>
            <a:endParaRPr lang="en-US"/>
          </a:p>
          <a:p>
            <a:pPr>
              <a:lnSpc>
                <a:spcPct val="114999"/>
              </a:lnSpc>
              <a:spcAft>
                <a:spcPts val="1200"/>
              </a:spcAft>
            </a:pPr>
            <a:r>
              <a:rPr lang="en" sz="2000" b="1">
                <a:solidFill>
                  <a:schemeClr val="bg1"/>
                </a:solidFill>
              </a:rPr>
              <a:t>Contributes to a circular economy in BC</a:t>
            </a:r>
            <a:endParaRPr lang="en" sz="2000" b="1">
              <a:solidFill>
                <a:srgbClr val="FFFFFF"/>
              </a:solidFill>
            </a:endParaRPr>
          </a:p>
          <a:p>
            <a:pPr>
              <a:lnSpc>
                <a:spcPct val="114999"/>
              </a:lnSpc>
              <a:spcAft>
                <a:spcPts val="1200"/>
              </a:spcAft>
            </a:pPr>
            <a:r>
              <a:rPr lang="en" sz="2000" b="1">
                <a:solidFill>
                  <a:schemeClr val="bg1"/>
                </a:solidFill>
              </a:rPr>
              <a:t>Cost-effective waste management for businesses and communities</a:t>
            </a:r>
          </a:p>
          <a:p>
            <a:pPr>
              <a:lnSpc>
                <a:spcPct val="114999"/>
              </a:lnSpc>
              <a:spcAft>
                <a:spcPts val="1200"/>
              </a:spcAft>
            </a:pPr>
            <a:endParaRPr lang="en" sz="2000" b="1">
              <a:solidFill>
                <a:schemeClr val="bg1"/>
              </a:solidFill>
            </a:endParaRPr>
          </a:p>
          <a:p>
            <a:pPr marL="342900" indent="-342900">
              <a:lnSpc>
                <a:spcPct val="114999"/>
              </a:lnSpc>
              <a:spcAft>
                <a:spcPts val="1200"/>
              </a:spcAft>
              <a:buChar char="•"/>
            </a:pPr>
            <a:endParaRPr lang="en" sz="2000" b="1">
              <a:solidFill>
                <a:schemeClr val="bg1"/>
              </a:solidFill>
            </a:endParaRPr>
          </a:p>
        </p:txBody>
      </p:sp>
      <p:pic>
        <p:nvPicPr>
          <p:cNvPr id="4" name="Picture 3" descr="A person in a vest and hat standing in front of a sign&#10;&#10;Description automatically generated">
            <a:extLst>
              <a:ext uri="{FF2B5EF4-FFF2-40B4-BE49-F238E27FC236}">
                <a16:creationId xmlns:a16="http://schemas.microsoft.com/office/drawing/2014/main" id="{E88B7F79-3C77-9C96-954A-988EF3314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2909888"/>
            <a:ext cx="3800475" cy="1881187"/>
          </a:xfrm>
          <a:prstGeom prst="rect">
            <a:avLst/>
          </a:prstGeom>
        </p:spPr>
      </p:pic>
      <p:pic>
        <p:nvPicPr>
          <p:cNvPr id="5" name="Picture 4" descr="Two women standing next to a metal barrel&#10;&#10;Description automatically generated">
            <a:extLst>
              <a:ext uri="{FF2B5EF4-FFF2-40B4-BE49-F238E27FC236}">
                <a16:creationId xmlns:a16="http://schemas.microsoft.com/office/drawing/2014/main" id="{A7C427FD-E8D9-AF50-A7D8-B36076ACC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3" y="2909888"/>
            <a:ext cx="3729037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64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955075"/>
            <a:ext cx="1197875" cy="4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body" idx="4294967295"/>
          </p:nvPr>
        </p:nvSpPr>
        <p:spPr>
          <a:xfrm>
            <a:off x="457200" y="1315800"/>
            <a:ext cx="8229600" cy="337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u="sng">
                <a:solidFill>
                  <a:srgbClr val="00ABE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interchangerecycling.com</a:t>
            </a:r>
            <a:r>
              <a:rPr lang="en" sz="1000">
                <a:solidFill>
                  <a:srgbClr val="FFFFFF"/>
                </a:solidFill>
              </a:rPr>
              <a:t>  |  </a:t>
            </a:r>
            <a:r>
              <a:rPr lang="en" sz="1000" u="sng">
                <a:solidFill>
                  <a:srgbClr val="00ABE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dlawes@interchangerecycling.com</a:t>
            </a:r>
            <a:endParaRPr lang="en" sz="1000">
              <a:solidFill>
                <a:srgbClr val="00ABE6"/>
              </a:solidFill>
              <a:latin typeface="Nunito Sans"/>
              <a:ea typeface="Nunito Sans"/>
              <a:cs typeface="Nunito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98041A-D1EE-C7AF-9E72-0B5E608689D4}"/>
              </a:ext>
            </a:extLst>
          </p:cNvPr>
          <p:cNvSpPr/>
          <p:nvPr/>
        </p:nvSpPr>
        <p:spPr>
          <a:xfrm>
            <a:off x="0" y="1790700"/>
            <a:ext cx="9163050" cy="156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" sz="2400"/>
              <a:t>Recycling oil and antifreeze: A simple act with a big impact on BC's environment and economy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37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85700" y="763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1200" u="sng">
                <a:latin typeface="Aptos"/>
                <a:hlinkClick r:id="rId5"/>
              </a:rPr>
              <a:t>Stop Wishing. Start Recycling.</a:t>
            </a:r>
            <a:endParaRPr lang="en-US"/>
          </a:p>
        </p:txBody>
      </p:sp>
      <p:pic>
        <p:nvPicPr>
          <p:cNvPr id="2" name="Online Media 1" title="Stop Wishing. Start Recycling.">
            <a:hlinkClick r:id="" action="ppaction://media"/>
            <a:extLst>
              <a:ext uri="{FF2B5EF4-FFF2-40B4-BE49-F238E27FC236}">
                <a16:creationId xmlns:a16="http://schemas.microsoft.com/office/drawing/2014/main" id="{7022078F-1D87-FB21-02E6-2C88710F77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46275" y="631350"/>
            <a:ext cx="6855950" cy="388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99" y="794300"/>
            <a:ext cx="920776" cy="35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4">
            <a:alphaModFix/>
          </a:blip>
          <a:srcRect t="179" b="179"/>
          <a:stretch/>
        </p:blipFill>
        <p:spPr>
          <a:xfrm rot="10800000">
            <a:off x="7474274" y="794300"/>
            <a:ext cx="920777" cy="35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7;p10">
            <a:extLst>
              <a:ext uri="{FF2B5EF4-FFF2-40B4-BE49-F238E27FC236}">
                <a16:creationId xmlns:a16="http://schemas.microsoft.com/office/drawing/2014/main" id="{054AD9DE-1B8D-381C-E075-53303D30235C}"/>
              </a:ext>
            </a:extLst>
          </p:cNvPr>
          <p:cNvSpPr txBox="1">
            <a:spLocks/>
          </p:cNvSpPr>
          <p:nvPr/>
        </p:nvSpPr>
        <p:spPr>
          <a:xfrm>
            <a:off x="1618200" y="2256300"/>
            <a:ext cx="6177600" cy="1377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SzPts val="1800"/>
              <a:buFont typeface="Nunito Sans"/>
              <a:buChar char="●"/>
            </a:pPr>
            <a:r>
              <a:rPr lang="en-US">
                <a:latin typeface="Nunito Sans"/>
              </a:rPr>
              <a:t>Formerly BC Used Oil Management Association</a:t>
            </a:r>
          </a:p>
          <a:p>
            <a:pPr marL="457200" indent="-342900">
              <a:buSzPts val="1800"/>
              <a:buFont typeface="Nunito Sans"/>
              <a:buChar char="●"/>
            </a:pPr>
            <a:r>
              <a:rPr lang="en-US">
                <a:latin typeface="Nunito Sans"/>
              </a:rPr>
              <a:t>Not-for-profit organization</a:t>
            </a:r>
          </a:p>
          <a:p>
            <a:pPr marL="457200" indent="-342900">
              <a:buSzPts val="1800"/>
              <a:buFont typeface="Nunito Sans"/>
              <a:buChar char="●"/>
            </a:pPr>
            <a:r>
              <a:rPr lang="en-US">
                <a:latin typeface="Nunito Sans"/>
              </a:rPr>
              <a:t>Dedicated to recycling lubricating oil, oil filters, oil containers, antifreeze, and antifreeze containers</a:t>
            </a:r>
          </a:p>
          <a:p>
            <a:pPr marL="457200">
              <a:spcBef>
                <a:spcPts val="1000"/>
              </a:spcBef>
            </a:pPr>
            <a:endParaRPr lang="en-US">
              <a:latin typeface="Nunito Sans"/>
            </a:endParaRPr>
          </a:p>
          <a:p>
            <a:pPr>
              <a:spcBef>
                <a:spcPts val="1000"/>
              </a:spcBef>
              <a:spcAft>
                <a:spcPts val="1200"/>
              </a:spcAft>
            </a:pPr>
            <a:endParaRPr lang="en-US">
              <a:latin typeface="Nunito Sans"/>
              <a:ea typeface="Nunito Sans"/>
              <a:cs typeface="Nunito Sans"/>
            </a:endParaRPr>
          </a:p>
        </p:txBody>
      </p:sp>
      <p:sp>
        <p:nvSpPr>
          <p:cNvPr id="7" name="Google Shape;46;p10">
            <a:extLst>
              <a:ext uri="{FF2B5EF4-FFF2-40B4-BE49-F238E27FC236}">
                <a16:creationId xmlns:a16="http://schemas.microsoft.com/office/drawing/2014/main" id="{0EAF5A7F-FDC8-26C5-D122-1D04D9810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9200" y="1520525"/>
            <a:ext cx="8229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algn="l"/>
            <a:r>
              <a:rPr lang="en" sz="3200"/>
              <a:t>About Interchange Recycling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3543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"/>
              <a:t>Program Scope</a:t>
            </a:r>
            <a:endParaRPr lang="en-US"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685950" y="902400"/>
            <a:ext cx="3254700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Recycles approximately:</a:t>
            </a:r>
            <a:endParaRPr lang="en" sz="2000" b="1" dirty="0"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250" y="902400"/>
            <a:ext cx="1261300" cy="33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5053086" y="1125117"/>
            <a:ext cx="3549520" cy="33210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50 million liters of oil annually</a:t>
            </a:r>
            <a:endParaRPr lang="en-US">
              <a:solidFill>
                <a:schemeClr val="dk1"/>
              </a:solidFill>
            </a:endParaRP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6 million oil filters</a:t>
            </a: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3 million liters of antifreeze</a:t>
            </a: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1.7 million kilograms of plastic containers</a:t>
            </a:r>
          </a:p>
          <a:p>
            <a:pPr marL="0" lvl="0" indent="0" algn="l">
              <a:lnSpc>
                <a:spcPct val="114999"/>
              </a:lnSpc>
              <a:buNone/>
            </a:pPr>
            <a:endParaRPr lang="en" sz="20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6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6294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118850"/>
            <a:ext cx="8229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" sz="3200" dirty="0">
                <a:solidFill>
                  <a:srgbClr val="FFFFFF"/>
                </a:solidFill>
              </a:rPr>
              <a:t>Recycling Used Motor Oil</a:t>
            </a:r>
            <a:endParaRPr lang="en-US" dirty="0"/>
          </a:p>
        </p:txBody>
      </p:sp>
      <p:pic>
        <p:nvPicPr>
          <p:cNvPr id="2" name="Online Media 1" title="How to Recycle Used Motor Oil">
            <a:hlinkClick r:id="" action="ppaction://media"/>
            <a:extLst>
              <a:ext uri="{FF2B5EF4-FFF2-40B4-BE49-F238E27FC236}">
                <a16:creationId xmlns:a16="http://schemas.microsoft.com/office/drawing/2014/main" id="{E2C6FD12-B089-E809-B7AE-AAE088B680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6660" y="1457080"/>
            <a:ext cx="3947258" cy="2229339"/>
          </a:xfrm>
          <a:prstGeom prst="rect">
            <a:avLst/>
          </a:prstGeom>
        </p:spPr>
      </p:pic>
      <p:pic>
        <p:nvPicPr>
          <p:cNvPr id="3" name="Online Media 2" title="How to Recycle Used Motor Oil">
            <a:hlinkClick r:id="" action="ppaction://media"/>
            <a:extLst>
              <a:ext uri="{FF2B5EF4-FFF2-40B4-BE49-F238E27FC236}">
                <a16:creationId xmlns:a16="http://schemas.microsoft.com/office/drawing/2014/main" id="{EC036EF2-215E-27A2-AB43-26D7142A1BA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660" y="1457081"/>
            <a:ext cx="3996104" cy="2243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D57FA-994D-FB97-0EEA-8FCF833E211E}"/>
              </a:ext>
            </a:extLst>
          </p:cNvPr>
          <p:cNvSpPr txBox="1"/>
          <p:nvPr/>
        </p:nvSpPr>
        <p:spPr>
          <a:xfrm>
            <a:off x="1277332" y="377739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8"/>
              </a:rPr>
              <a:t>Link to Youtube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3E4BE-C360-34B3-5605-389B31C96C71}"/>
              </a:ext>
            </a:extLst>
          </p:cNvPr>
          <p:cNvSpPr txBox="1"/>
          <p:nvPr/>
        </p:nvSpPr>
        <p:spPr>
          <a:xfrm>
            <a:off x="5962452" y="3771960"/>
            <a:ext cx="4647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Link to Youtube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"/>
              <a:t>Collection Network</a:t>
            </a: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685950" y="902400"/>
            <a:ext cx="3254700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sz="2000" b="1">
                <a:solidFill>
                  <a:schemeClr val="dk1"/>
                </a:solidFill>
              </a:rPr>
              <a:t>Located in:</a:t>
            </a: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High traffic retail locations</a:t>
            </a: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Industrial sites</a:t>
            </a: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Multi-material private depots</a:t>
            </a:r>
          </a:p>
          <a:p>
            <a:pPr marL="342900" indent="-342900"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Local government recycling/landfill sites</a:t>
            </a:r>
          </a:p>
          <a:p>
            <a:pPr marL="0" indent="0">
              <a:lnSpc>
                <a:spcPct val="114999"/>
              </a:lnSpc>
              <a:buNone/>
            </a:pPr>
            <a:endParaRPr lang="en" sz="2000" b="1">
              <a:solidFill>
                <a:schemeClr val="dk1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793250" y="902400"/>
            <a:ext cx="1261300" cy="33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5557350" y="902400"/>
            <a:ext cx="3129300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288 recycling centers across BC</a:t>
            </a:r>
            <a:endParaRPr lang="en" sz="2000" b="1"/>
          </a:p>
        </p:txBody>
      </p:sp>
    </p:spTree>
    <p:extLst>
      <p:ext uri="{BB962C8B-B14F-4D97-AF65-F5344CB8AC3E}">
        <p14:creationId xmlns:p14="http://schemas.microsoft.com/office/powerpoint/2010/main" val="309980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6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305850"/>
            <a:ext cx="8229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" sz="3200">
                <a:solidFill>
                  <a:srgbClr val="FFFFFF"/>
                </a:solidFill>
              </a:rPr>
              <a:t>How It Works - Collection</a:t>
            </a:r>
            <a:endParaRPr lang="en-US"/>
          </a:p>
        </p:txBody>
      </p:sp>
      <p:sp>
        <p:nvSpPr>
          <p:cNvPr id="3" name="Google Shape;132;p23">
            <a:extLst>
              <a:ext uri="{FF2B5EF4-FFF2-40B4-BE49-F238E27FC236}">
                <a16:creationId xmlns:a16="http://schemas.microsoft.com/office/drawing/2014/main" id="{B289B356-0982-640D-E9D7-84B53BBFF6F3}"/>
              </a:ext>
            </a:extLst>
          </p:cNvPr>
          <p:cNvSpPr txBox="1">
            <a:spLocks/>
          </p:cNvSpPr>
          <p:nvPr/>
        </p:nvSpPr>
        <p:spPr>
          <a:xfrm>
            <a:off x="458850" y="1410900"/>
            <a:ext cx="4366800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999"/>
              </a:lnSpc>
              <a:spcAft>
                <a:spcPts val="1200"/>
              </a:spcAft>
            </a:pPr>
            <a:r>
              <a:rPr lang="en" sz="2000" b="1">
                <a:solidFill>
                  <a:schemeClr val="bg1"/>
                </a:solidFill>
              </a:rPr>
              <a:t>94% from commercial facilities (service stations, lube shops, large operations)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114999"/>
              </a:lnSpc>
              <a:spcAft>
                <a:spcPts val="1200"/>
              </a:spcAft>
            </a:pPr>
            <a:r>
              <a:rPr lang="en" sz="2000" b="1">
                <a:solidFill>
                  <a:schemeClr val="bg1"/>
                </a:solidFill>
              </a:rPr>
              <a:t>6% from public recycling centers</a:t>
            </a:r>
          </a:p>
          <a:p>
            <a:pPr>
              <a:lnSpc>
                <a:spcPct val="114999"/>
              </a:lnSpc>
              <a:spcAft>
                <a:spcPts val="1200"/>
              </a:spcAft>
            </a:pPr>
            <a:r>
              <a:rPr lang="en" sz="2000" b="1">
                <a:solidFill>
                  <a:schemeClr val="bg1"/>
                </a:solidFill>
              </a:rPr>
              <a:t>Free drop-off for individuals at public centers</a:t>
            </a:r>
          </a:p>
          <a:p>
            <a:pPr marL="342900" indent="-342900">
              <a:lnSpc>
                <a:spcPct val="114999"/>
              </a:lnSpc>
              <a:spcAft>
                <a:spcPts val="1200"/>
              </a:spcAft>
              <a:buChar char="•"/>
            </a:pPr>
            <a:endParaRPr lang="en" sz="20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1AE23-5EC4-C11F-2805-AE857B87B104}"/>
              </a:ext>
            </a:extLst>
          </p:cNvPr>
          <p:cNvSpPr txBox="1"/>
          <p:nvPr/>
        </p:nvSpPr>
        <p:spPr>
          <a:xfrm>
            <a:off x="5835151" y="3517650"/>
            <a:ext cx="30289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  <a:hlinkClick r:id="rId4"/>
              </a:rPr>
              <a:t>How it works video</a:t>
            </a:r>
            <a:endParaRPr lang="en-US" sz="2000"/>
          </a:p>
        </p:txBody>
      </p:sp>
      <p:pic>
        <p:nvPicPr>
          <p:cNvPr id="5" name="Picture 4" descr="A car on a hill&#10;&#10;Description automatically generated">
            <a:extLst>
              <a:ext uri="{FF2B5EF4-FFF2-40B4-BE49-F238E27FC236}">
                <a16:creationId xmlns:a16="http://schemas.microsoft.com/office/drawing/2014/main" id="{8D2BBC5B-9CB4-BA0D-CFE1-43F155A48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00" y="1620571"/>
            <a:ext cx="3712500" cy="18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"/>
              <a:t>The Recycling Process</a:t>
            </a: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4750" y="884400"/>
            <a:ext cx="1261300" cy="33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5336850" y="1109400"/>
            <a:ext cx="3129300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" sz="1800" b="1">
                <a:solidFill>
                  <a:schemeClr val="dk1"/>
                </a:solidFill>
              </a:rPr>
              <a:t>Collectors pick up materials from generators and public centers</a:t>
            </a:r>
            <a:endParaRPr lang="en-US"/>
          </a:p>
          <a:p>
            <a:pPr marL="285750" indent="-285750">
              <a:lnSpc>
                <a:spcPct val="150000"/>
              </a:lnSpc>
            </a:pPr>
            <a:r>
              <a:rPr lang="en" sz="1800" b="1">
                <a:solidFill>
                  <a:schemeClr val="dk1"/>
                </a:solidFill>
              </a:rPr>
              <a:t>Materials delivered to registered processors</a:t>
            </a:r>
          </a:p>
          <a:p>
            <a:pPr marL="285750" indent="-285750">
              <a:lnSpc>
                <a:spcPct val="150000"/>
              </a:lnSpc>
            </a:pPr>
            <a:r>
              <a:rPr lang="en" sz="1800" b="1">
                <a:solidFill>
                  <a:schemeClr val="dk1"/>
                </a:solidFill>
              </a:rPr>
              <a:t>Processors prepare materials for reuse or sale as raw materials</a:t>
            </a:r>
          </a:p>
          <a:p>
            <a:pPr marL="0" indent="0">
              <a:lnSpc>
                <a:spcPct val="150000"/>
              </a:lnSpc>
              <a:buNone/>
            </a:pPr>
            <a:endParaRPr lang="en" sz="2000" b="1">
              <a:solidFill>
                <a:schemeClr val="dk1"/>
              </a:solidFill>
            </a:endParaRPr>
          </a:p>
        </p:txBody>
      </p:sp>
      <p:pic>
        <p:nvPicPr>
          <p:cNvPr id="4" name="Online Media 3" title="Used Oil Recycling - Vancouver BC">
            <a:hlinkClick r:id="" action="ppaction://media"/>
            <a:extLst>
              <a:ext uri="{FF2B5EF4-FFF2-40B4-BE49-F238E27FC236}">
                <a16:creationId xmlns:a16="http://schemas.microsoft.com/office/drawing/2014/main" id="{25E80B6A-DC22-CDF3-A090-6FAE9EFDC1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8300" y="1189350"/>
            <a:ext cx="3663900" cy="27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2235175" y="-176983"/>
            <a:ext cx="4678200" cy="21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" sz="3200"/>
              <a:t>What Happens to Recycled Materials?</a:t>
            </a:r>
            <a:endParaRPr lang="en-US"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t="179" b="179"/>
          <a:stretch/>
        </p:blipFill>
        <p:spPr>
          <a:xfrm>
            <a:off x="402499" y="411800"/>
            <a:ext cx="1222277" cy="45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 t="179" b="179"/>
          <a:stretch/>
        </p:blipFill>
        <p:spPr>
          <a:xfrm rot="10800000">
            <a:off x="7559774" y="474800"/>
            <a:ext cx="1195277" cy="447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9;p23">
            <a:extLst>
              <a:ext uri="{FF2B5EF4-FFF2-40B4-BE49-F238E27FC236}">
                <a16:creationId xmlns:a16="http://schemas.microsoft.com/office/drawing/2014/main" id="{B3D32C72-0C8C-B3A3-08DD-629085260CDB}"/>
              </a:ext>
            </a:extLst>
          </p:cNvPr>
          <p:cNvSpPr txBox="1">
            <a:spLocks/>
          </p:cNvSpPr>
          <p:nvPr/>
        </p:nvSpPr>
        <p:spPr>
          <a:xfrm>
            <a:off x="1234950" y="1352400"/>
            <a:ext cx="6670200" cy="330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Used motor oil: </a:t>
            </a:r>
            <a:r>
              <a:rPr lang="en" sz="2000">
                <a:solidFill>
                  <a:schemeClr val="dk1"/>
                </a:solidFill>
              </a:rPr>
              <a:t>Re-refined into new lubricating oil or used in manufacturing/energy products</a:t>
            </a:r>
          </a:p>
          <a:p>
            <a:pPr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Oil filters:</a:t>
            </a:r>
            <a:r>
              <a:rPr lang="en" sz="2000">
                <a:solidFill>
                  <a:schemeClr val="dk1"/>
                </a:solidFill>
              </a:rPr>
              <a:t> Metal recycled into products like rebar, nails, and wire</a:t>
            </a:r>
          </a:p>
          <a:p>
            <a:pPr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Containers</a:t>
            </a:r>
            <a:r>
              <a:rPr lang="en" sz="2000">
                <a:solidFill>
                  <a:schemeClr val="dk1"/>
                </a:solidFill>
              </a:rPr>
              <a:t>: Recycled into new oil containers, drainage tiles, and parking curbs</a:t>
            </a:r>
          </a:p>
          <a:p>
            <a:pPr>
              <a:lnSpc>
                <a:spcPct val="114999"/>
              </a:lnSpc>
            </a:pPr>
            <a:r>
              <a:rPr lang="en" sz="2000" b="1">
                <a:solidFill>
                  <a:schemeClr val="dk1"/>
                </a:solidFill>
              </a:rPr>
              <a:t>Antifreeze: </a:t>
            </a:r>
            <a:r>
              <a:rPr lang="en" sz="2000">
                <a:solidFill>
                  <a:schemeClr val="dk1"/>
                </a:solidFill>
              </a:rPr>
              <a:t>Refined into new automotive antifreeze</a:t>
            </a:r>
          </a:p>
          <a:p>
            <a:pPr>
              <a:lnSpc>
                <a:spcPct val="114999"/>
              </a:lnSpc>
            </a:pPr>
            <a:endParaRPr lang="en" sz="2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675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Macintosh PowerPoint</Application>
  <PresentationFormat>On-screen Show (16:9)</PresentationFormat>
  <Paragraphs>46</Paragraphs>
  <Slides>12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Nunito Sans ExtraBold</vt:lpstr>
      <vt:lpstr>Arial</vt:lpstr>
      <vt:lpstr>Nunito Sans</vt:lpstr>
      <vt:lpstr>Simple Light</vt:lpstr>
      <vt:lpstr>PowerPoint Presentation</vt:lpstr>
      <vt:lpstr>Stop Wishing. Start Recycling.</vt:lpstr>
      <vt:lpstr>About Interchange Recycling</vt:lpstr>
      <vt:lpstr>Program Scope</vt:lpstr>
      <vt:lpstr>Recycling Used Motor Oil</vt:lpstr>
      <vt:lpstr>Collection Network</vt:lpstr>
      <vt:lpstr>How It Works - Collection</vt:lpstr>
      <vt:lpstr>The Recycling Process</vt:lpstr>
      <vt:lpstr>What Happens to Recycled Materials?</vt:lpstr>
      <vt:lpstr>Environmental Impacts</vt:lpstr>
      <vt:lpstr>Economic Benefits</vt:lpstr>
      <vt:lpstr>Recycling oil and antifreeze: A simple act with a big impact on BC's environment and economy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Maya Willard-Stepan</cp:lastModifiedBy>
  <cp:revision>6</cp:revision>
  <dcterms:modified xsi:type="dcterms:W3CDTF">2025-01-25T16:05:28Z</dcterms:modified>
</cp:coreProperties>
</file>